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C253D-9062-452E-9E9B-246BC4E67F1D}" type="datetimeFigureOut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1EFC7-9249-4453-AE81-3F342B060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65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24E-7CB4-4066-A954-FE0D82854B01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313-B461-40CB-8905-E3D65EE61E83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3EC-6277-4732-9146-055B3920B8FD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06F5-325C-423A-8747-F3EFE7DBEFAC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BD35-3313-45D0-9FC6-4D5CA3722C82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5369-B7B6-4972-91D4-24F07088CC36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B716-453E-4D6B-8F97-E308E5C18074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36BE-C504-4449-B45E-614AF188BE1A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951-50A6-420C-A7F7-FE3B83E639A3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9DEC-8BEC-4041-9B01-470FBB49CB30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53E20F-9702-4E76-8EE2-5F46D1E8C995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4F552D-0DB4-4B18-86FB-378D07C8F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support.microsoft.com/kb/978479/" TargetMode="Externa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details.aspx?FamilyID=f138dcd4-edb3-4319-bb69-82784e3ea52f&amp;DisplayLang=ja" TargetMode="External"/><Relationship Id="rId2" Type="http://schemas.openxmlformats.org/officeDocument/2006/relationships/hyperlink" Target="http://www.microsoft.com/japan/office/2010/tips/034.m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2010.microsoft.com/ja-jp/products/HA101818297.aspx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japan/office/2010/ime/default.msp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Office</a:t>
            </a:r>
            <a:r>
              <a:rPr kumimoji="1" lang="en-US" altLang="ja-JP" dirty="0" smtClean="0"/>
              <a:t> IME 2010 </a:t>
            </a:r>
            <a:r>
              <a:rPr kumimoji="1" lang="ja-JP" altLang="en-US" dirty="0" smtClean="0"/>
              <a:t>を使う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77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Office IME 2010</a:t>
            </a:r>
            <a:r>
              <a:rPr kumimoji="1" lang="ja-JP" altLang="en-US" dirty="0" smtClean="0"/>
              <a:t>のツールバーに変更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3748087"/>
            <a:ext cx="1685925" cy="58102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27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アンイストールの手順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/>
              <a:t>1.  [</a:t>
            </a:r>
            <a:r>
              <a:rPr lang="ja-JP" altLang="en-US" dirty="0"/>
              <a:t>スタート</a:t>
            </a:r>
            <a:r>
              <a:rPr lang="en-US" altLang="ja-JP" dirty="0"/>
              <a:t>] </a:t>
            </a:r>
            <a:r>
              <a:rPr lang="ja-JP" altLang="en-US" dirty="0"/>
              <a:t>ボタンをクリックし、　</a:t>
            </a:r>
            <a:r>
              <a:rPr lang="en-US" altLang="ja-JP" dirty="0"/>
              <a:t>[</a:t>
            </a:r>
            <a:r>
              <a:rPr lang="ja-JP" altLang="en-US" dirty="0"/>
              <a:t>コントロール パネル</a:t>
            </a:r>
            <a:r>
              <a:rPr lang="en-US" altLang="ja-JP" dirty="0"/>
              <a:t>] </a:t>
            </a:r>
            <a:r>
              <a:rPr lang="ja-JP" altLang="en-US" dirty="0"/>
              <a:t>をクリックします。</a:t>
            </a:r>
          </a:p>
          <a:p>
            <a:r>
              <a:rPr lang="ja-JP" altLang="en-US" dirty="0"/>
              <a:t>   </a:t>
            </a:r>
            <a:r>
              <a:rPr lang="en-US" altLang="ja-JP" dirty="0"/>
              <a:t>2. [</a:t>
            </a:r>
            <a:r>
              <a:rPr lang="ja-JP" altLang="en-US" dirty="0"/>
              <a:t>プログラムと機能</a:t>
            </a:r>
            <a:r>
              <a:rPr lang="en-US" altLang="ja-JP" dirty="0"/>
              <a:t>] </a:t>
            </a:r>
            <a:r>
              <a:rPr lang="ja-JP" altLang="en-US" dirty="0"/>
              <a:t>をダブルクリックします。（</a:t>
            </a:r>
            <a:r>
              <a:rPr lang="en-US" altLang="ja-JP" dirty="0"/>
              <a:t>Windows XP, Windows 2003 server </a:t>
            </a:r>
            <a:r>
              <a:rPr lang="ja-JP" altLang="en-US" dirty="0"/>
              <a:t>では </a:t>
            </a:r>
            <a:r>
              <a:rPr lang="en-US" altLang="ja-JP" dirty="0"/>
              <a:t>[</a:t>
            </a:r>
            <a:r>
              <a:rPr lang="ja-JP" altLang="en-US" dirty="0"/>
              <a:t>プログラムの追加と削除</a:t>
            </a:r>
            <a:r>
              <a:rPr lang="en-US" altLang="ja-JP" dirty="0"/>
              <a:t>]</a:t>
            </a:r>
            <a:r>
              <a:rPr lang="ja-JP" altLang="en-US" dirty="0"/>
              <a:t>　をダブルクリックします。）</a:t>
            </a:r>
          </a:p>
          <a:p>
            <a:r>
              <a:rPr lang="ja-JP" altLang="en-US" dirty="0"/>
              <a:t>   </a:t>
            </a:r>
            <a:r>
              <a:rPr lang="en-US" altLang="ja-JP" dirty="0"/>
              <a:t>3. </a:t>
            </a:r>
            <a:r>
              <a:rPr lang="ja-JP" altLang="en-US" dirty="0"/>
              <a:t>現在インストールされているプログラムの一覧の </a:t>
            </a:r>
            <a:r>
              <a:rPr lang="en-US" altLang="ja-JP" dirty="0"/>
              <a:t>[Microsoft Office IME 2010] </a:t>
            </a:r>
            <a:r>
              <a:rPr lang="ja-JP" altLang="en-US" dirty="0"/>
              <a:t>をクリックし、</a:t>
            </a:r>
            <a:r>
              <a:rPr lang="en-US" altLang="ja-JP" dirty="0"/>
              <a:t>[</a:t>
            </a:r>
            <a:r>
              <a:rPr lang="ja-JP" altLang="en-US" dirty="0"/>
              <a:t>アンインストール</a:t>
            </a:r>
            <a:r>
              <a:rPr lang="en-US" altLang="ja-JP" dirty="0"/>
              <a:t>] (Windows XP, Windows 2003 server</a:t>
            </a:r>
            <a:r>
              <a:rPr lang="ja-JP" altLang="en-US" dirty="0"/>
              <a:t>の場合は</a:t>
            </a:r>
            <a:r>
              <a:rPr lang="en-US" altLang="ja-JP" dirty="0"/>
              <a:t>[</a:t>
            </a:r>
            <a:r>
              <a:rPr lang="ja-JP" altLang="en-US" dirty="0"/>
              <a:t>削除</a:t>
            </a:r>
            <a:r>
              <a:rPr lang="en-US" altLang="ja-JP" dirty="0"/>
              <a:t>] )</a:t>
            </a:r>
            <a:r>
              <a:rPr lang="ja-JP" altLang="en-US" dirty="0"/>
              <a:t>　をクリックします。ダイアログ ボックスが表示されたら、画面に表示される指示に従ってプログラムを削除します。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26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制限事項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Office </a:t>
            </a:r>
            <a:r>
              <a:rPr lang="en-US" altLang="ja-JP" dirty="0"/>
              <a:t>2010 32bit </a:t>
            </a:r>
            <a:r>
              <a:rPr lang="ja-JP" altLang="en-US" dirty="0"/>
              <a:t>日本語版がインストールされている環境には、本リリースと同一の </a:t>
            </a:r>
            <a:r>
              <a:rPr lang="en-US" altLang="ja-JP" dirty="0"/>
              <a:t>IME 2010 </a:t>
            </a:r>
            <a:r>
              <a:rPr lang="ja-JP" altLang="en-US" dirty="0"/>
              <a:t>が既にインストールされていますので、このセットアッププログラムは　</a:t>
            </a:r>
            <a:r>
              <a:rPr lang="en-US" altLang="ja-JP" dirty="0"/>
              <a:t>IME 2010</a:t>
            </a:r>
            <a:r>
              <a:rPr lang="ja-JP" altLang="en-US" dirty="0"/>
              <a:t>　をインストールせずに終了します。 日本語版以外の</a:t>
            </a:r>
            <a:r>
              <a:rPr lang="en-US" altLang="ja-JP" dirty="0"/>
              <a:t>Office 2010 32bit </a:t>
            </a:r>
            <a:r>
              <a:rPr lang="ja-JP" altLang="en-US" dirty="0"/>
              <a:t>版がインストールされている環境では </a:t>
            </a:r>
            <a:r>
              <a:rPr lang="en-US" altLang="ja-JP" dirty="0"/>
              <a:t>IME 2010 </a:t>
            </a:r>
            <a:r>
              <a:rPr lang="ja-JP" altLang="en-US" dirty="0"/>
              <a:t>日本語版は同梱されていませんので、このセットアッププログラムで </a:t>
            </a:r>
            <a:r>
              <a:rPr lang="en-US" altLang="ja-JP" dirty="0"/>
              <a:t>IME 2010 </a:t>
            </a:r>
            <a:r>
              <a:rPr lang="ja-JP" altLang="en-US" dirty="0"/>
              <a:t>をインストールすることができます。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日本語版</a:t>
            </a:r>
            <a:r>
              <a:rPr lang="ja-JP" altLang="en-US" dirty="0"/>
              <a:t>に限らす、すべての言語の　</a:t>
            </a:r>
            <a:r>
              <a:rPr lang="en-US" altLang="ja-JP" dirty="0"/>
              <a:t>Office 2010 64bit</a:t>
            </a:r>
            <a:r>
              <a:rPr lang="ja-JP" altLang="en-US" dirty="0"/>
              <a:t>版がインストールされている環境では、本リリースをインストールすることはできません。</a:t>
            </a:r>
            <a:r>
              <a:rPr lang="en-US" altLang="ja-JP" dirty="0"/>
              <a:t>Office 2010 64bit</a:t>
            </a:r>
            <a:r>
              <a:rPr lang="ja-JP" altLang="en-US" dirty="0"/>
              <a:t>日本語版には </a:t>
            </a:r>
            <a:r>
              <a:rPr lang="en-US" altLang="ja-JP" dirty="0"/>
              <a:t>IME 2010 </a:t>
            </a:r>
            <a:r>
              <a:rPr lang="ja-JP" altLang="en-US" dirty="0"/>
              <a:t>が同梱されていますのでそちらをお使いください。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IME </a:t>
            </a:r>
            <a:r>
              <a:rPr lang="en-US" altLang="ja-JP" dirty="0"/>
              <a:t>2010 </a:t>
            </a:r>
            <a:r>
              <a:rPr lang="ja-JP" altLang="en-US" dirty="0"/>
              <a:t>の機能である</a:t>
            </a:r>
            <a:r>
              <a:rPr lang="en-US" altLang="ja-JP" dirty="0"/>
              <a:t>Outlook </a:t>
            </a:r>
            <a:r>
              <a:rPr lang="ja-JP" altLang="en-US" dirty="0"/>
              <a:t>連絡先辞書、</a:t>
            </a:r>
            <a:r>
              <a:rPr lang="en-US" altLang="ja-JP" dirty="0"/>
              <a:t>Outlook </a:t>
            </a:r>
            <a:r>
              <a:rPr lang="ja-JP" altLang="en-US" dirty="0"/>
              <a:t>グローバルアドレス辞書は </a:t>
            </a:r>
            <a:r>
              <a:rPr lang="en-US" altLang="ja-JP" dirty="0"/>
              <a:t>Office Outlook 2010 </a:t>
            </a:r>
            <a:r>
              <a:rPr lang="ja-JP" altLang="en-US" dirty="0"/>
              <a:t>がインストールされていない環境ではお使いになれません。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00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Office IME 2010 </a:t>
            </a:r>
            <a:r>
              <a:rPr lang="ja-JP" altLang="en-US" dirty="0"/>
              <a:t>標準辞書を最新の辞書データに更新</a:t>
            </a:r>
            <a:r>
              <a:rPr lang="ja-JP" altLang="en-US" dirty="0" smtClean="0"/>
              <a:t>するには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61" y="1628800"/>
            <a:ext cx="2171700" cy="2762250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61" y="2420888"/>
            <a:ext cx="2247900" cy="10477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85" y="4393097"/>
            <a:ext cx="1971675" cy="381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3609" y="6237312"/>
            <a:ext cx="68407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詳細は、　</a:t>
            </a:r>
            <a:r>
              <a:rPr lang="en-US" altLang="ja-JP" dirty="0" smtClean="0">
                <a:hlinkClick r:id="rId5"/>
              </a:rPr>
              <a:t>http</a:t>
            </a:r>
            <a:r>
              <a:rPr lang="en-US" altLang="ja-JP" dirty="0">
                <a:hlinkClick r:id="rId5"/>
              </a:rPr>
              <a:t>://support.microsoft.com/kb/978479/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965634" y="4393097"/>
            <a:ext cx="25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0375"/>
            <a:ext cx="2964656" cy="2407444"/>
          </a:xfrm>
          <a:prstGeom prst="rect">
            <a:avLst/>
          </a:prstGeom>
        </p:spPr>
      </p:pic>
      <p:cxnSp>
        <p:nvCxnSpPr>
          <p:cNvPr id="14" name="曲線コネクタ 13"/>
          <p:cNvCxnSpPr>
            <a:endCxn id="12" idx="0"/>
          </p:cNvCxnSpPr>
          <p:nvPr/>
        </p:nvCxnSpPr>
        <p:spPr>
          <a:xfrm rot="10800000" flipV="1">
            <a:off x="1733848" y="2564903"/>
            <a:ext cx="1830040" cy="1005471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59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オープン拡張辞書とは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Office </a:t>
            </a:r>
            <a:r>
              <a:rPr lang="en-US" altLang="ja-JP" dirty="0"/>
              <a:t>IME 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用</a:t>
            </a:r>
            <a:r>
              <a:rPr lang="ja-JP" altLang="en-US" dirty="0"/>
              <a:t>の追加辞書を作成、共有する</a:t>
            </a:r>
            <a:r>
              <a:rPr lang="ja-JP" altLang="en-US" dirty="0" smtClean="0"/>
              <a:t>機能</a:t>
            </a:r>
            <a:endParaRPr lang="en-US" altLang="ja-JP" dirty="0" smtClean="0"/>
          </a:p>
          <a:p>
            <a:r>
              <a:rPr lang="ja-JP" altLang="en-US" dirty="0"/>
              <a:t>辞書ファイルは、</a:t>
            </a:r>
            <a:r>
              <a:rPr lang="en-US" altLang="ja-JP" dirty="0"/>
              <a:t>Web</a:t>
            </a:r>
            <a:r>
              <a:rPr lang="ja-JP" altLang="en-US" dirty="0"/>
              <a:t>　ページや、共有フォルダーに置いたり、メールに添付するなど、シーンに応じてさまざまな方法で</a:t>
            </a:r>
            <a:r>
              <a:rPr lang="ja-JP" altLang="en-US" dirty="0" smtClean="0"/>
              <a:t>共有や配布可能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オープン拡張辞書を作成するテンプレート・説明書は、</a:t>
            </a:r>
            <a:endParaRPr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www.microsoft.com/japan/office/2010/tips/034.mspx</a:t>
            </a:r>
            <a:endParaRPr lang="en-US" altLang="ja-JP" dirty="0" smtClean="0"/>
          </a:p>
          <a:p>
            <a:pPr lvl="1"/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www.microsoft.com/downloads/details.aspx?FamilyID=f138dcd4-edb3-4319-bb69-82784e3ea52f&amp;DisplayLang=ja</a:t>
            </a:r>
            <a:endParaRPr lang="en-US" altLang="ja-JP" dirty="0" smtClean="0"/>
          </a:p>
          <a:p>
            <a:r>
              <a:rPr lang="ja-JP" altLang="en-US" dirty="0"/>
              <a:t>オープン拡張辞書作成用 </a:t>
            </a:r>
            <a:r>
              <a:rPr lang="en-US" altLang="ja-JP" dirty="0"/>
              <a:t>Excel </a:t>
            </a:r>
            <a:r>
              <a:rPr lang="ja-JP" altLang="en-US" dirty="0"/>
              <a:t>テンプレートを</a:t>
            </a:r>
            <a:r>
              <a:rPr lang="ja-JP" altLang="en-US" dirty="0" smtClean="0"/>
              <a:t>ダウンロード後</a:t>
            </a:r>
            <a:r>
              <a:rPr lang="en-US" altLang="ja-JP" dirty="0" smtClean="0"/>
              <a:t>Setup</a:t>
            </a:r>
            <a:r>
              <a:rPr lang="ja-JP" altLang="en-US" dirty="0" smtClean="0"/>
              <a:t>を行ってから作成する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6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インタネット検索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入力中の文字列を使ってインターネット検索を開始する</a:t>
            </a:r>
            <a:r>
              <a:rPr lang="ja-JP" altLang="en-US" dirty="0" smtClean="0"/>
              <a:t>機能</a:t>
            </a:r>
            <a:endParaRPr lang="en-US" altLang="ja-JP" dirty="0" smtClean="0"/>
          </a:p>
          <a:p>
            <a:r>
              <a:rPr kumimoji="1" lang="ja-JP" altLang="en-US" dirty="0"/>
              <a:t>検索</a:t>
            </a:r>
            <a:r>
              <a:rPr lang="ja-JP" altLang="en-US" dirty="0" smtClean="0"/>
              <a:t>プロバイダー（定義ファイル）を</a:t>
            </a:r>
            <a:r>
              <a:rPr lang="ja-JP" altLang="en-US" dirty="0"/>
              <a:t>事前に登録</a:t>
            </a:r>
            <a:r>
              <a:rPr lang="ja-JP" altLang="en-US" dirty="0" smtClean="0"/>
              <a:t>必要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47" y="2582944"/>
            <a:ext cx="3987165" cy="42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検索機能：検索プロバイダーの追加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55" y="4869160"/>
            <a:ext cx="1685925" cy="24765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2171700" cy="27622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57" y="3000375"/>
            <a:ext cx="2038350" cy="8572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4" y="4437112"/>
            <a:ext cx="2038350" cy="13525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6606886" y="4841509"/>
            <a:ext cx="25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下矢印吹き出し 12"/>
          <p:cNvSpPr/>
          <p:nvPr/>
        </p:nvSpPr>
        <p:spPr>
          <a:xfrm>
            <a:off x="827584" y="2996952"/>
            <a:ext cx="2232248" cy="12961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検索プロバイダー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追加後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918254" y="4437112"/>
            <a:ext cx="203835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7975" y="6237312"/>
            <a:ext cx="84880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詳細は、　</a:t>
            </a:r>
            <a:r>
              <a:rPr lang="en-US" altLang="ja-JP" dirty="0" smtClean="0">
                <a:hlinkClick r:id="rId6"/>
              </a:rPr>
              <a:t>http://office2010.microsoft.com/ja-jp/products/HA101818297.aspx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43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検索プロバイダーを追加する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3" y="1809755"/>
            <a:ext cx="3789045" cy="291465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0" y="1809755"/>
            <a:ext cx="3240405" cy="239172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0" y="4869161"/>
            <a:ext cx="3780473" cy="1603058"/>
          </a:xfrm>
          <a:prstGeom prst="rect">
            <a:avLst/>
          </a:prstGeom>
        </p:spPr>
      </p:pic>
      <p:cxnSp>
        <p:nvCxnSpPr>
          <p:cNvPr id="11" name="直線矢印コネクタ 10"/>
          <p:cNvCxnSpPr>
            <a:stCxn id="8" idx="2"/>
          </p:cNvCxnSpPr>
          <p:nvPr/>
        </p:nvCxnSpPr>
        <p:spPr>
          <a:xfrm>
            <a:off x="6739963" y="4201483"/>
            <a:ext cx="0" cy="66767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034341" y="3212976"/>
            <a:ext cx="1079192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3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検索機能を使うには（既定のプロバイダー）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dirty="0" smtClean="0"/>
              <a:t>「</a:t>
            </a:r>
            <a:r>
              <a:rPr kumimoji="1" lang="ja-JP" altLang="en-US" dirty="0" err="1" smtClean="0"/>
              <a:t>ぷろばいだ</a:t>
            </a:r>
            <a:r>
              <a:rPr kumimoji="1" lang="ja-JP" altLang="en-US" dirty="0" smtClean="0"/>
              <a:t>ー」と入力し、変換キーを押す</a:t>
            </a:r>
            <a:endParaRPr kumimoji="1"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 smtClean="0"/>
              <a:t>「</a:t>
            </a:r>
            <a:r>
              <a:rPr lang="ja-JP" altLang="en-US" dirty="0"/>
              <a:t>プロバイダー</a:t>
            </a:r>
            <a:r>
              <a:rPr lang="ja-JP" altLang="en-US" dirty="0" smtClean="0"/>
              <a:t>」と表示される</a:t>
            </a:r>
            <a:endParaRPr kumimoji="1"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確定せず（</a:t>
            </a:r>
            <a:r>
              <a:rPr lang="en-US" altLang="ja-JP" dirty="0"/>
              <a:t>Enter </a:t>
            </a:r>
            <a:r>
              <a:rPr lang="ja-JP" altLang="en-US" dirty="0"/>
              <a:t>キーを押さず）に、</a:t>
            </a:r>
            <a:r>
              <a:rPr lang="en-US" altLang="ja-JP" dirty="0">
                <a:solidFill>
                  <a:schemeClr val="accent1"/>
                </a:solidFill>
              </a:rPr>
              <a:t>Ctrl + F8 </a:t>
            </a:r>
            <a:r>
              <a:rPr lang="ja-JP" altLang="en-US" dirty="0"/>
              <a:t>を</a:t>
            </a:r>
            <a:r>
              <a:rPr lang="ja-JP" altLang="en-US" dirty="0" smtClean="0"/>
              <a:t>押す</a:t>
            </a:r>
            <a:endParaRPr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ja-JP" dirty="0" smtClean="0"/>
              <a:t>Web </a:t>
            </a:r>
            <a:r>
              <a:rPr lang="ja-JP" altLang="en-US" dirty="0"/>
              <a:t>ブラウザーが開き、既定の検索プロバイダーで</a:t>
            </a:r>
            <a:r>
              <a:rPr lang="ja-JP" altLang="en-US" dirty="0" smtClean="0"/>
              <a:t>「プロバイダー」</a:t>
            </a:r>
            <a:r>
              <a:rPr lang="ja-JP" altLang="en-US" dirty="0"/>
              <a:t>という語が検索</a:t>
            </a:r>
            <a:r>
              <a:rPr lang="ja-JP" altLang="en-US" dirty="0" smtClean="0"/>
              <a:t>される</a:t>
            </a:r>
            <a:endParaRPr lang="en-US" altLang="ja-JP" dirty="0" smtClean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57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検索機能を使うには（プロバイダーを選択）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dirty="0" smtClean="0"/>
              <a:t>「</a:t>
            </a:r>
            <a:r>
              <a:rPr kumimoji="1" lang="ja-JP" altLang="en-US" dirty="0" err="1" smtClean="0"/>
              <a:t>ぷろばいだ</a:t>
            </a:r>
            <a:r>
              <a:rPr kumimoji="1" lang="ja-JP" altLang="en-US" dirty="0" smtClean="0"/>
              <a:t>ー」と入力し、変換キーを押す</a:t>
            </a:r>
            <a:endParaRPr kumimoji="1"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 smtClean="0"/>
              <a:t>「</a:t>
            </a:r>
            <a:r>
              <a:rPr lang="ja-JP" altLang="en-US" dirty="0"/>
              <a:t>プロバイダー</a:t>
            </a:r>
            <a:r>
              <a:rPr lang="ja-JP" altLang="en-US" dirty="0" smtClean="0"/>
              <a:t>」と表示される</a:t>
            </a:r>
            <a:endParaRPr kumimoji="1"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/>
              <a:t>確定せず（</a:t>
            </a:r>
            <a:r>
              <a:rPr lang="en-US" altLang="ja-JP" dirty="0"/>
              <a:t>Enter </a:t>
            </a:r>
            <a:r>
              <a:rPr lang="ja-JP" altLang="en-US" dirty="0"/>
              <a:t>キーを押さず）に、</a:t>
            </a:r>
            <a:r>
              <a:rPr lang="en-US" altLang="ja-JP" dirty="0">
                <a:solidFill>
                  <a:schemeClr val="accent1"/>
                </a:solidFill>
              </a:rPr>
              <a:t>Ctrl + </a:t>
            </a:r>
            <a:r>
              <a:rPr lang="en-US" altLang="ja-JP" dirty="0" smtClean="0">
                <a:solidFill>
                  <a:schemeClr val="accent1"/>
                </a:solidFill>
              </a:rPr>
              <a:t>F9 </a:t>
            </a:r>
            <a:r>
              <a:rPr lang="ja-JP" altLang="en-US" dirty="0"/>
              <a:t>を</a:t>
            </a:r>
            <a:r>
              <a:rPr lang="ja-JP" altLang="en-US" dirty="0" smtClean="0"/>
              <a:t>押す</a:t>
            </a:r>
            <a:endParaRPr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 smtClean="0"/>
              <a:t>検索プロバイダーを選択するメニューが表示</a:t>
            </a:r>
            <a:endParaRPr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ja-JP" altLang="en-US" dirty="0" smtClean="0"/>
              <a:t>↑↓キーで、</a:t>
            </a:r>
            <a:r>
              <a:rPr lang="ja-JP" altLang="en-US" dirty="0"/>
              <a:t>検索プロバイダーを</a:t>
            </a:r>
            <a:r>
              <a:rPr lang="ja-JP" altLang="en-US" dirty="0" smtClean="0"/>
              <a:t>選択し、</a:t>
            </a:r>
            <a:r>
              <a:rPr lang="en-US" altLang="ja-JP" dirty="0" smtClean="0"/>
              <a:t>Enter</a:t>
            </a:r>
            <a:r>
              <a:rPr lang="ja-JP" altLang="en-US" dirty="0" smtClean="0"/>
              <a:t>キー</a:t>
            </a:r>
            <a:endParaRPr lang="en-US" altLang="ja-JP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ja-JP" dirty="0" smtClean="0"/>
              <a:t>Web </a:t>
            </a:r>
            <a:r>
              <a:rPr lang="ja-JP" altLang="en-US" dirty="0"/>
              <a:t>ブラウザーが開き</a:t>
            </a:r>
            <a:r>
              <a:rPr lang="ja-JP" altLang="en-US" dirty="0" smtClean="0"/>
              <a:t>、指定した検索</a:t>
            </a:r>
            <a:r>
              <a:rPr lang="ja-JP" altLang="en-US" dirty="0"/>
              <a:t>プロバイダーで</a:t>
            </a:r>
            <a:r>
              <a:rPr lang="ja-JP" altLang="en-US" dirty="0" smtClean="0"/>
              <a:t>「プロバイダー」</a:t>
            </a:r>
            <a:r>
              <a:rPr lang="ja-JP" altLang="en-US" dirty="0"/>
              <a:t>という語が検索</a:t>
            </a:r>
            <a:r>
              <a:rPr lang="ja-JP" altLang="en-US" dirty="0" smtClean="0"/>
              <a:t>される</a:t>
            </a:r>
            <a:endParaRPr lang="en-US" altLang="ja-JP" dirty="0" smtClean="0"/>
          </a:p>
          <a:p>
            <a:pPr marL="457200" indent="-457200">
              <a:buFont typeface="+mj-ea"/>
              <a:buAutoNum type="circleNumDbPlain"/>
            </a:pPr>
            <a:endParaRPr lang="en-US" altLang="ja-JP" dirty="0"/>
          </a:p>
          <a:p>
            <a:pPr marL="457200" indent="-457200">
              <a:buFont typeface="+mj-ea"/>
              <a:buAutoNum type="circleNumDbPlain"/>
            </a:pPr>
            <a:endParaRPr lang="en-US" altLang="ja-JP" dirty="0" smtClean="0"/>
          </a:p>
          <a:p>
            <a:pPr marL="457200" indent="-457200">
              <a:buFont typeface="+mj-ea"/>
              <a:buAutoNum type="circleNumDbPlain"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15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 Office IME 2010 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日本語入力を支援するためのソフトウェア</a:t>
            </a:r>
            <a:endParaRPr kumimoji="1" lang="en-US" altLang="ja-JP" dirty="0" smtClean="0"/>
          </a:p>
          <a:p>
            <a:r>
              <a:rPr lang="en-US" altLang="ja-JP" dirty="0"/>
              <a:t>IME </a:t>
            </a:r>
            <a:r>
              <a:rPr lang="ja-JP" altLang="en-US" dirty="0" smtClean="0"/>
              <a:t>とは</a:t>
            </a:r>
            <a:r>
              <a:rPr lang="en-US" altLang="ja-JP" dirty="0" smtClean="0"/>
              <a:t>Input </a:t>
            </a:r>
            <a:r>
              <a:rPr lang="en-US" altLang="ja-JP" dirty="0"/>
              <a:t>Method </a:t>
            </a:r>
            <a:r>
              <a:rPr lang="en-US" altLang="ja-JP" dirty="0" smtClean="0"/>
              <a:t>Editor</a:t>
            </a:r>
            <a:r>
              <a:rPr lang="ja-JP" altLang="en-US" dirty="0" smtClean="0"/>
              <a:t>の略</a:t>
            </a:r>
            <a:endParaRPr lang="en-US" altLang="ja-JP" dirty="0" smtClean="0"/>
          </a:p>
          <a:p>
            <a:r>
              <a:rPr lang="ja-JP" altLang="en-US" dirty="0"/>
              <a:t>ジャストシステムの</a:t>
            </a:r>
            <a:r>
              <a:rPr lang="en-US" altLang="ja-JP" dirty="0" smtClean="0"/>
              <a:t>ATOK</a:t>
            </a:r>
            <a:r>
              <a:rPr lang="ja-JP" altLang="en-US" dirty="0" smtClean="0"/>
              <a:t>（エイトック）も</a:t>
            </a:r>
            <a:r>
              <a:rPr lang="en-US" altLang="ja-JP" dirty="0" smtClean="0"/>
              <a:t>IME</a:t>
            </a:r>
          </a:p>
          <a:p>
            <a:r>
              <a:rPr lang="ja-JP" altLang="en-US" dirty="0"/>
              <a:t>これまでは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>Office</a:t>
            </a:r>
            <a:r>
              <a:rPr lang="ja-JP" altLang="en-US" dirty="0" smtClean="0"/>
              <a:t>のバージョンに対応していた</a:t>
            </a:r>
            <a:endParaRPr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Office 2000 ― IME 2000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Office XP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2002</a:t>
            </a:r>
            <a:r>
              <a:rPr kumimoji="1" lang="ja-JP" altLang="en-US" dirty="0" smtClean="0"/>
              <a:t>） </a:t>
            </a:r>
            <a:r>
              <a:rPr kumimoji="1" lang="en-US" altLang="ja-JP" dirty="0" smtClean="0"/>
              <a:t>― IME 2002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Office </a:t>
            </a:r>
            <a:r>
              <a:rPr lang="en-US" altLang="ja-JP" dirty="0" smtClean="0"/>
              <a:t>2003 </a:t>
            </a:r>
            <a:r>
              <a:rPr lang="en-US" altLang="ja-JP" dirty="0"/>
              <a:t>― IME </a:t>
            </a:r>
            <a:r>
              <a:rPr lang="en-US" altLang="ja-JP" dirty="0" smtClean="0"/>
              <a:t>2003</a:t>
            </a:r>
            <a:endParaRPr lang="en-US" altLang="ja-JP" dirty="0"/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Office </a:t>
            </a:r>
            <a:r>
              <a:rPr lang="en-US" altLang="ja-JP" dirty="0" smtClean="0"/>
              <a:t>2007 </a:t>
            </a:r>
            <a:r>
              <a:rPr lang="en-US" altLang="ja-JP" dirty="0"/>
              <a:t>― IME </a:t>
            </a:r>
            <a:r>
              <a:rPr lang="en-US" altLang="ja-JP" dirty="0" smtClean="0"/>
              <a:t>2007</a:t>
            </a:r>
            <a:r>
              <a:rPr lang="ja-JP" altLang="en-US" dirty="0" smtClean="0"/>
              <a:t>（変換率が悪かった）</a:t>
            </a:r>
            <a:r>
              <a:rPr lang="en-US" altLang="ja-JP" dirty="0" smtClean="0"/>
              <a:t> </a:t>
            </a:r>
          </a:p>
          <a:p>
            <a:r>
              <a:rPr kumimoji="1" lang="en-US" altLang="ja-JP" dirty="0" smtClean="0"/>
              <a:t>IME 2010</a:t>
            </a:r>
            <a:r>
              <a:rPr kumimoji="1" lang="ja-JP" altLang="en-US" dirty="0" smtClean="0"/>
              <a:t>は、</a:t>
            </a:r>
            <a:r>
              <a:rPr kumimoji="1" lang="en-US" altLang="ja-JP" dirty="0" smtClean="0"/>
              <a:t>Office XP</a:t>
            </a:r>
            <a:r>
              <a:rPr kumimoji="1" lang="ja-JP" altLang="en-US" dirty="0" smtClean="0"/>
              <a:t>以降で利用可能になった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サポートされる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（オペレーティングシステム）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Windows 7</a:t>
            </a:r>
            <a:r>
              <a:rPr lang="ja-JP" altLang="en-US" dirty="0" smtClean="0"/>
              <a:t>、</a:t>
            </a:r>
            <a:r>
              <a:rPr lang="en-US" altLang="ja-JP" dirty="0" smtClean="0"/>
              <a:t>Vista</a:t>
            </a:r>
            <a:r>
              <a:rPr lang="ja-JP" altLang="en-US" dirty="0" smtClean="0"/>
              <a:t>、</a:t>
            </a:r>
            <a:r>
              <a:rPr lang="en-US" altLang="ja-JP" dirty="0" smtClean="0"/>
              <a:t>XP SP3</a:t>
            </a:r>
            <a:r>
              <a:rPr lang="ja-JP" altLang="en-US" dirty="0" smtClean="0"/>
              <a:t>、</a:t>
            </a:r>
            <a:r>
              <a:rPr lang="en-US" altLang="ja-JP" dirty="0" smtClean="0"/>
              <a:t>Server 2008</a:t>
            </a:r>
            <a:r>
              <a:rPr lang="ja-JP" altLang="en-US" dirty="0" smtClean="0"/>
              <a:t>、</a:t>
            </a:r>
            <a:r>
              <a:rPr lang="en-US" altLang="ja-JP" dirty="0" smtClean="0"/>
              <a:t>Server 2003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4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 Office IME 2010</a:t>
            </a:r>
            <a:r>
              <a:rPr kumimoji="1" lang="ja-JP" altLang="en-US" dirty="0" smtClean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パフォーマンスの向上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Office 2007 Service Pack 2 </a:t>
            </a:r>
            <a:r>
              <a:rPr lang="ja-JP" altLang="en-US" dirty="0"/>
              <a:t>と比較すると、文字変換速度が </a:t>
            </a:r>
            <a:r>
              <a:rPr lang="en-US" altLang="ja-JP" dirty="0"/>
              <a:t>2 </a:t>
            </a:r>
            <a:r>
              <a:rPr lang="ja-JP" altLang="en-US" dirty="0"/>
              <a:t>倍以上に高速化</a:t>
            </a:r>
            <a:endParaRPr kumimoji="1" lang="en-US" altLang="ja-JP" dirty="0" smtClean="0"/>
          </a:p>
          <a:p>
            <a:r>
              <a:rPr lang="ja-JP" altLang="en-US" dirty="0"/>
              <a:t>変換精度の</a:t>
            </a:r>
            <a:r>
              <a:rPr lang="ja-JP" altLang="en-US" dirty="0" smtClean="0"/>
              <a:t>向上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学習機能の強化</a:t>
            </a:r>
            <a:endParaRPr lang="en-US" altLang="ja-JP" dirty="0" smtClean="0"/>
          </a:p>
          <a:p>
            <a:r>
              <a:rPr kumimoji="1" lang="ja-JP" altLang="en-US" dirty="0"/>
              <a:t>拡張性</a:t>
            </a:r>
            <a:r>
              <a:rPr kumimoji="1" lang="ja-JP" altLang="en-US" dirty="0" smtClean="0"/>
              <a:t>の強化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/>
              <a:t>最新辞書を</a:t>
            </a:r>
            <a:r>
              <a:rPr lang="en-US" altLang="ja-JP" dirty="0" smtClean="0"/>
              <a:t>Microsoft</a:t>
            </a:r>
            <a:r>
              <a:rPr lang="ja-JP" altLang="en-US" dirty="0"/>
              <a:t> </a:t>
            </a:r>
            <a:r>
              <a:rPr lang="en-US" altLang="ja-JP" dirty="0" smtClean="0"/>
              <a:t>Update</a:t>
            </a:r>
            <a:r>
              <a:rPr lang="ja-JP" altLang="en-US" dirty="0" smtClean="0"/>
              <a:t>で更新可能</a:t>
            </a:r>
            <a:endParaRPr lang="en-US" altLang="ja-JP" dirty="0" smtClean="0"/>
          </a:p>
          <a:p>
            <a:pPr lvl="2">
              <a:buFont typeface="Wingdings" pitchFamily="2" charset="2"/>
              <a:buChar char="n"/>
            </a:pPr>
            <a:r>
              <a:rPr lang="ja-JP" altLang="en-US" dirty="0" smtClean="0"/>
              <a:t>標準辞書</a:t>
            </a:r>
            <a:endParaRPr lang="en-US" altLang="ja-JP" dirty="0" smtClean="0"/>
          </a:p>
          <a:p>
            <a:pPr lvl="2">
              <a:buFont typeface="Wingdings" pitchFamily="2" charset="2"/>
              <a:buChar char="n"/>
            </a:pPr>
            <a:r>
              <a:rPr lang="ja-JP" altLang="en-US" dirty="0"/>
              <a:t>最新語辞書</a:t>
            </a:r>
            <a:endParaRPr lang="en-US" altLang="ja-JP" dirty="0"/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/>
              <a:t>XML</a:t>
            </a:r>
            <a:r>
              <a:rPr lang="ja-JP" altLang="en-US" dirty="0" smtClean="0"/>
              <a:t>ベースのオープン拡張辞書</a:t>
            </a:r>
            <a:endParaRPr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/>
              <a:t>入力中の文字列を使ったインターネット</a:t>
            </a:r>
            <a:r>
              <a:rPr lang="ja-JP" altLang="en-US" dirty="0"/>
              <a:t>検索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11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Microsoft Office IME 2010 </a:t>
            </a:r>
            <a:r>
              <a:rPr kumimoji="1" lang="ja-JP" altLang="en-US" dirty="0" smtClean="0"/>
              <a:t>のホームページ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58" y="1600200"/>
            <a:ext cx="5072283" cy="48768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5FD-24F4-4411-BBE2-7CA0D17082B3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1340768"/>
            <a:ext cx="72008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http://www.microsoft.com/japan/office/2010/ime/default.mspx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536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 Office IME 2010</a:t>
            </a:r>
            <a:r>
              <a:rPr kumimoji="1" lang="ja-JP" altLang="en-US" dirty="0" smtClean="0"/>
              <a:t>ダウロード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85" y="1600200"/>
            <a:ext cx="5900030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14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ダウンロード画面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85" y="1600200"/>
            <a:ext cx="5900030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42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ダウンロードファイルの保存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4440"/>
            <a:ext cx="3513773" cy="1384459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5262563" cy="3108960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2843808" y="2996952"/>
            <a:ext cx="5328592" cy="295232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139952" y="1556792"/>
            <a:ext cx="424847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968500" algn="l"/>
              </a:tabLst>
            </a:pPr>
            <a:r>
              <a:rPr lang="ja-JP" altLang="en-US" dirty="0" smtClean="0"/>
              <a:t>ファイル名</a:t>
            </a:r>
            <a:r>
              <a:rPr lang="en-US" altLang="ja-JP" dirty="0" smtClean="0"/>
              <a:t>	</a:t>
            </a:r>
            <a:r>
              <a:rPr lang="ja-JP" altLang="en-US" dirty="0" smtClean="0"/>
              <a:t>：</a:t>
            </a:r>
            <a:r>
              <a:rPr lang="en-US" altLang="ja-JP" dirty="0" smtClean="0"/>
              <a:t>IME2010_ja-jp.exe</a:t>
            </a:r>
            <a:endParaRPr lang="en-US" altLang="ja-JP" dirty="0"/>
          </a:p>
          <a:p>
            <a:pPr>
              <a:tabLst>
                <a:tab pos="1968500" algn="l"/>
              </a:tabLst>
            </a:pPr>
            <a:r>
              <a:rPr lang="ja-JP" altLang="en-US" dirty="0"/>
              <a:t>バージョン </a:t>
            </a:r>
            <a:r>
              <a:rPr lang="en-US" altLang="ja-JP" dirty="0" smtClean="0"/>
              <a:t>	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14</a:t>
            </a:r>
            <a:endParaRPr lang="en-US" altLang="ja-JP" dirty="0"/>
          </a:p>
          <a:p>
            <a:pPr>
              <a:tabLst>
                <a:tab pos="1968500" algn="l"/>
              </a:tabLst>
            </a:pPr>
            <a:r>
              <a:rPr lang="ja-JP" altLang="en-US" dirty="0"/>
              <a:t>公開された</a:t>
            </a:r>
            <a:r>
              <a:rPr lang="ja-JP" altLang="en-US" dirty="0" smtClean="0"/>
              <a:t>日付</a:t>
            </a:r>
            <a:r>
              <a:rPr lang="en-US" altLang="ja-JP" dirty="0" smtClean="0"/>
              <a:t>	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2010/06/10</a:t>
            </a:r>
            <a:endParaRPr lang="en-US" altLang="ja-JP" dirty="0"/>
          </a:p>
          <a:p>
            <a:pPr>
              <a:tabLst>
                <a:tab pos="1968500" algn="l"/>
              </a:tabLst>
            </a:pPr>
            <a:r>
              <a:rPr lang="ja-JP" altLang="en-US" dirty="0" smtClean="0"/>
              <a:t>言語</a:t>
            </a:r>
            <a:r>
              <a:rPr lang="en-US" altLang="ja-JP" dirty="0" smtClean="0"/>
              <a:t>	</a:t>
            </a:r>
            <a:r>
              <a:rPr lang="ja-JP" altLang="en-US" dirty="0" smtClean="0"/>
              <a:t>：日本語</a:t>
            </a:r>
            <a:endParaRPr lang="ja-JP" altLang="en-US" dirty="0"/>
          </a:p>
          <a:p>
            <a:pPr>
              <a:tabLst>
                <a:tab pos="1968500" algn="l"/>
              </a:tabLst>
            </a:pPr>
            <a:r>
              <a:rPr lang="ja-JP" altLang="en-US" dirty="0"/>
              <a:t>ダウンロード サイズ </a:t>
            </a:r>
            <a:r>
              <a:rPr lang="ja-JP" altLang="en-US" dirty="0" smtClean="0"/>
              <a:t>：</a:t>
            </a:r>
            <a:r>
              <a:rPr lang="en-US" altLang="ja-JP" dirty="0" smtClean="0"/>
              <a:t>78.0 </a:t>
            </a:r>
            <a:r>
              <a:rPr lang="en-US" altLang="ja-JP" dirty="0"/>
              <a:t>MB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46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インストールの流れ（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57696"/>
            <a:ext cx="3764756" cy="226695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4" y="2132856"/>
            <a:ext cx="4730115" cy="35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7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インストールの流れ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3114675"/>
            <a:ext cx="4781550" cy="184785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59FF-2934-4A91-9D69-717FE9104837}" type="datetime1">
              <a:rPr kumimoji="1" lang="ja-JP" altLang="en-US" smtClean="0"/>
              <a:t>2010/8/16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552D-0DB4-4B18-86FB-378D07C8F39B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057525" cy="11049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29200"/>
            <a:ext cx="1990725" cy="1104900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1547664" y="2708920"/>
            <a:ext cx="6120680" cy="345638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42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214</TotalTime>
  <Words>537</Words>
  <Application>Microsoft Office PowerPoint</Application>
  <PresentationFormat>画面に合わせる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クラリティ</vt:lpstr>
      <vt:lpstr>Office IME 2010 を使う</vt:lpstr>
      <vt:lpstr>Microsoft Office IME 2010 とは</vt:lpstr>
      <vt:lpstr>Microsoft Office IME 2010の特徴</vt:lpstr>
      <vt:lpstr>Microsoft Office IME 2010 のホームページ</vt:lpstr>
      <vt:lpstr>Microsoft Office IME 2010ダウロード</vt:lpstr>
      <vt:lpstr>ダウンロード画面</vt:lpstr>
      <vt:lpstr>ダウンロードファイルの保存</vt:lpstr>
      <vt:lpstr>インストールの流れ（1）</vt:lpstr>
      <vt:lpstr>インストールの流れ（2）</vt:lpstr>
      <vt:lpstr>Office IME 2010のツールバーに変更</vt:lpstr>
      <vt:lpstr>アンイストールの手順</vt:lpstr>
      <vt:lpstr>制限事項</vt:lpstr>
      <vt:lpstr>Office IME 2010 標準辞書を最新の辞書データに更新するには</vt:lpstr>
      <vt:lpstr>オープン拡張辞書とは</vt:lpstr>
      <vt:lpstr>インタネット検索</vt:lpstr>
      <vt:lpstr>検索機能：検索プロバイダーの追加</vt:lpstr>
      <vt:lpstr>検索プロバイダーを追加する</vt:lpstr>
      <vt:lpstr>検索機能を使うには（既定のプロバイダー）</vt:lpstr>
      <vt:lpstr>検索機能を使うには（プロバイダーを選択）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IME 2010 を使う</dc:title>
  <dc:creator>駒澤　勉</dc:creator>
  <cp:lastModifiedBy>駒澤　勉</cp:lastModifiedBy>
  <cp:revision>16</cp:revision>
  <dcterms:created xsi:type="dcterms:W3CDTF">2010-08-16T06:26:24Z</dcterms:created>
  <dcterms:modified xsi:type="dcterms:W3CDTF">2010-08-16T10:01:00Z</dcterms:modified>
</cp:coreProperties>
</file>